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11" r:id="rId4"/>
    <p:sldId id="308" r:id="rId5"/>
    <p:sldId id="307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39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77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79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78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31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79.png"/><Relationship Id="rId5" Type="http://schemas.openxmlformats.org/officeDocument/2006/relationships/image" Target="../media/image134.png"/><Relationship Id="rId15" Type="http://schemas.openxmlformats.org/officeDocument/2006/relationships/image" Target="../media/image142.png"/><Relationship Id="rId10" Type="http://schemas.openxmlformats.org/officeDocument/2006/relationships/image" Target="../media/image7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9" Type="http://schemas.openxmlformats.org/officeDocument/2006/relationships/image" Target="../media/image141.png"/><Relationship Id="rId21" Type="http://schemas.openxmlformats.org/officeDocument/2006/relationships/image" Target="../media/image169.png"/><Relationship Id="rId34" Type="http://schemas.openxmlformats.org/officeDocument/2006/relationships/image" Target="../media/image182.png"/><Relationship Id="rId42" Type="http://schemas.openxmlformats.org/officeDocument/2006/relationships/image" Target="../media/image189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7.png"/><Relationship Id="rId41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32" Type="http://schemas.openxmlformats.org/officeDocument/2006/relationships/image" Target="../media/image180.png"/><Relationship Id="rId37" Type="http://schemas.openxmlformats.org/officeDocument/2006/relationships/image" Target="../media/image185.png"/><Relationship Id="rId40" Type="http://schemas.openxmlformats.org/officeDocument/2006/relationships/image" Target="../media/image187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36" Type="http://schemas.openxmlformats.org/officeDocument/2006/relationships/image" Target="../media/image184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31" Type="http://schemas.openxmlformats.org/officeDocument/2006/relationships/image" Target="../media/image179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178.png"/><Relationship Id="rId35" Type="http://schemas.openxmlformats.org/officeDocument/2006/relationships/image" Target="../media/image183.png"/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33" Type="http://schemas.openxmlformats.org/officeDocument/2006/relationships/image" Target="../media/image181.png"/><Relationship Id="rId38" Type="http://schemas.openxmlformats.org/officeDocument/2006/relationships/image" Target="../media/image1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2.png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3.png"/><Relationship Id="rId18" Type="http://schemas.openxmlformats.org/officeDocument/2006/relationships/image" Target="../media/image207.png"/><Relationship Id="rId26" Type="http://schemas.openxmlformats.org/officeDocument/2006/relationships/image" Target="../media/image143.png"/><Relationship Id="rId39" Type="http://schemas.openxmlformats.org/officeDocument/2006/relationships/image" Target="../media/image226.png"/><Relationship Id="rId21" Type="http://schemas.openxmlformats.org/officeDocument/2006/relationships/image" Target="../media/image210.png"/><Relationship Id="rId34" Type="http://schemas.openxmlformats.org/officeDocument/2006/relationships/image" Target="../media/image222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7.png"/><Relationship Id="rId41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3.png"/><Relationship Id="rId32" Type="http://schemas.openxmlformats.org/officeDocument/2006/relationships/image" Target="../media/image220.png"/><Relationship Id="rId37" Type="http://schemas.openxmlformats.org/officeDocument/2006/relationships/image" Target="../media/image144.png"/><Relationship Id="rId40" Type="http://schemas.openxmlformats.org/officeDocument/2006/relationships/image" Target="../media/image227.png"/><Relationship Id="rId5" Type="http://schemas.openxmlformats.org/officeDocument/2006/relationships/image" Target="../media/image195.png"/><Relationship Id="rId15" Type="http://schemas.openxmlformats.org/officeDocument/2006/relationships/image" Target="../media/image142.png"/><Relationship Id="rId23" Type="http://schemas.openxmlformats.org/officeDocument/2006/relationships/image" Target="../media/image212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10" Type="http://schemas.openxmlformats.org/officeDocument/2006/relationships/image" Target="../media/image200.png"/><Relationship Id="rId19" Type="http://schemas.openxmlformats.org/officeDocument/2006/relationships/image" Target="../media/image208.png"/><Relationship Id="rId31" Type="http://schemas.openxmlformats.org/officeDocument/2006/relationships/image" Target="../media/image219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1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223.png"/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12" Type="http://schemas.openxmlformats.org/officeDocument/2006/relationships/image" Target="../media/image202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1.png"/><Relationship Id="rId38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0.png"/><Relationship Id="rId7" Type="http://schemas.openxmlformats.org/officeDocument/2006/relationships/image" Target="../media/image23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137.png"/><Relationship Id="rId4" Type="http://schemas.openxmlformats.org/officeDocument/2006/relationships/image" Target="../media/image231.png"/><Relationship Id="rId9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0.png"/><Relationship Id="rId7" Type="http://schemas.openxmlformats.org/officeDocument/2006/relationships/image" Target="../media/image136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2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5.png"/><Relationship Id="rId7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13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0.png"/><Relationship Id="rId10" Type="http://schemas.openxmlformats.org/officeDocument/2006/relationships/image" Target="../media/image284.png"/><Relationship Id="rId4" Type="http://schemas.openxmlformats.org/officeDocument/2006/relationships/image" Target="../media/image279.png"/><Relationship Id="rId9" Type="http://schemas.openxmlformats.org/officeDocument/2006/relationships/image" Target="../media/image2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1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39.png"/><Relationship Id="rId39" Type="http://schemas.openxmlformats.org/officeDocument/2006/relationships/image" Target="../media/image90.png"/><Relationship Id="rId21" Type="http://schemas.openxmlformats.org/officeDocument/2006/relationships/image" Target="../media/image73.png"/><Relationship Id="rId34" Type="http://schemas.openxmlformats.org/officeDocument/2006/relationships/image" Target="../media/image85.png"/><Relationship Id="rId42" Type="http://schemas.openxmlformats.org/officeDocument/2006/relationships/image" Target="../media/image93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1.png"/><Relationship Id="rId45" Type="http://schemas.openxmlformats.org/officeDocument/2006/relationships/image" Target="../media/image9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2.png"/><Relationship Id="rId44" Type="http://schemas.openxmlformats.org/officeDocument/2006/relationships/image" Target="../media/image9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46" Type="http://schemas.openxmlformats.org/officeDocument/2006/relationships/image" Target="../media/image97.png"/><Relationship Id="rId20" Type="http://schemas.openxmlformats.org/officeDocument/2006/relationships/image" Target="../media/image72.png"/><Relationship Id="rId4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08C9F-1FDD-B0F4-A24B-9FC966CA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966" y="3842880"/>
            <a:ext cx="2326395" cy="24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Micelle / Stripe / Cylinder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7AD491-1605-95A2-BA80-DFE48116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90" y="3979563"/>
            <a:ext cx="1410525" cy="12481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882" y="3996631"/>
            <a:ext cx="1341836" cy="11907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F65B58-6608-C3D9-36DE-C1AF00438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24" y="4134215"/>
            <a:ext cx="1433942" cy="10935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D82E8B-D031-8E17-58F5-8A965C260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4797" y="1936320"/>
            <a:ext cx="2139217" cy="1937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0988E2-8834-A9E1-6974-2950044EE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067" y="5029232"/>
            <a:ext cx="1430261" cy="13338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D220D-8D04-C899-8A17-04F55D6B58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1635" y="3987445"/>
            <a:ext cx="1307600" cy="1333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1091" y="1848783"/>
            <a:ext cx="2195802" cy="20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44214</TotalTime>
  <Words>711</Words>
  <Application>Microsoft Office PowerPoint</Application>
  <PresentationFormat>Widescreen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a040x170s020</vt:lpstr>
      <vt:lpstr>a040x170s010</vt:lpstr>
      <vt:lpstr>Micelle / Stripe / Cylinder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209</cp:revision>
  <dcterms:created xsi:type="dcterms:W3CDTF">2023-07-26T17:49:20Z</dcterms:created>
  <dcterms:modified xsi:type="dcterms:W3CDTF">2025-01-25T00:30:26Z</dcterms:modified>
</cp:coreProperties>
</file>